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026D8-BE33-4B97-9007-59887C7CC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74936B-D92F-43BA-BBED-C13239DAB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E7C384-47AE-471A-B319-7E74BF65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DF87C-6F43-43C1-83B3-90E6F7E8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3DC4C-D792-463F-AA55-C9C78D4B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29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731DA-91D3-4FE3-A725-1FE98971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35EBA3-8F3A-49BC-8FE8-144087321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3EFBC-188B-4988-82FE-1344C4A9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91302-C203-4146-9C70-D788A2D5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39EB03-589E-4B34-9385-678FCDD0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93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4C0B38-70E2-448B-90C9-C0CAC3E68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F571E-CA19-4DA5-87BE-F8D845AE6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0CFD25-0ECB-403C-A7E3-38486E6F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5D9F06-C5CA-4255-AB52-D84F84C9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DFF7C0-B30F-4E5D-817A-874DEFB2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59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A82A6-A27B-46BA-A8B5-6E8AD485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88DA4-DF25-404F-BD06-20953292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8BB94-7627-44FA-B2B3-D7DD7729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776F03-2A17-4F38-BC01-B9303FF6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7DEDA0-3938-4028-BB25-1CF177C6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3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7C716-E611-4033-AD34-F48ED244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8DCF89-6BF9-4B67-83D2-4BEB760FD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1D3BD-2A34-46E2-A8C2-5529926B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DCFD5-27AA-4C89-9CD2-9EEC78507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6AB2C0-19B5-46C3-A0CF-C4308999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6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824C0-C269-4471-B41E-4BAA8D7F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8B0101-507D-41C1-9A03-8EA306507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75C404-7CAA-4B5D-9A03-00E65939E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69CB7E-2781-4F2B-8C95-F0A14C57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090B47-D686-4E32-8937-95873A93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66A8BA-5685-499D-9968-60207FD5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76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E78C47-C9F2-4BA9-9BD2-1A7085FF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14EC66-0DDF-4C85-86E9-068B62DBC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1F40A2-6290-40AC-86AB-21F453662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7773CA-53B3-4AF1-A0EC-E77C9578A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52D277-2C3A-4D26-9744-99F2843CD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A701AB-9ED7-4BF7-8500-821CBD90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E88505-F327-425C-910F-64FBA715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DE10BF-5C2B-4C41-8CFE-622C1CFF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94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AE32A-D550-44FA-A2EB-0EB333FE4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E95679-38EB-44DF-8BEF-53156D8F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BB9F59-71D9-4159-A711-723EDEC2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785950-0507-45C4-A9D9-E3AF4D81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84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1A1FDD-E217-444C-99E8-21548121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A14570-4AA3-44C3-8F72-DC9261A6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74FE1E-B0C8-4551-A919-4CF5F958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19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0FBD9-FAF3-4576-80EA-D601AB3D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289DD-CA58-4CFA-AFC1-186EF0D5E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A64655-E126-47F3-AB8E-8A9B4DC3E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B3E05D-0B1E-425C-9D34-BAA0799A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C9C0F-1C79-4A3C-B615-4B4DB92A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F13A2E-D771-4E24-BA30-3163EDE5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7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95E6F-6C4B-4D1D-A22B-FA0DD17D0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D5EC6E-1F8C-4485-8B0F-F9819F36A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42289B-4B5C-4E1A-B8BB-F863AB953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17F8BD-B7EF-48AA-8F48-302B617C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2AEC3B-65E1-4228-B84B-CAC4B7CE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80BB3B-DA22-4AE2-94FC-0D5F3AA2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14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27E3DE-4852-44AD-9578-864EEAE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33AE78-710E-4C3A-A80E-70498524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5DC211-0081-40C0-B5C2-E338C53B2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6250-1B3B-4FB9-85FF-642A570729D4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C92DB-F830-49DC-8687-82B18F805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292AB-EA7A-4BE8-A3D0-90FDF4E03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2AB3-15C4-4A60-BFB7-433610F8F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2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355C0-F0AB-4CE4-B222-F4B4A9B7E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0B7ED7-BB27-435C-AE46-6CF9345DC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458187E-F817-4DB9-868B-0D40B47C2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" y="381"/>
            <a:ext cx="12189095" cy="685761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DF6E55-89C2-4C02-91F7-8131311655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29"/>
            <a:ext cx="3776439" cy="351015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D8A53FB-7FB2-4E20-AE58-3F9256E59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188" y="5219047"/>
            <a:ext cx="4039811" cy="165576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400872B-065A-4AF2-9A86-8911696B7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096" y="346243"/>
            <a:ext cx="2413808" cy="64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FE43C-A23A-4668-9901-AA4E9C4B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154"/>
            <a:ext cx="10515600" cy="723534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C16AB2E-3B03-483C-9194-2D1A2D244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8817" y="230188"/>
            <a:ext cx="1731414" cy="536494"/>
          </a:xfrm>
          <a:prstGeom prst="rect">
            <a:avLst/>
          </a:prstGeom>
        </p:spPr>
      </p:pic>
      <p:pic>
        <p:nvPicPr>
          <p:cNvPr id="17" name="Marcador de contenido 13">
            <a:extLst>
              <a:ext uri="{FF2B5EF4-FFF2-40B4-BE49-F238E27FC236}">
                <a16:creationId xmlns:a16="http://schemas.microsoft.com/office/drawing/2014/main" id="{88A9963C-1386-42D5-B283-FE85DE8D3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090" y="5346622"/>
            <a:ext cx="4076910" cy="1511378"/>
          </a:xfrm>
          <a:prstGeom prst="rect">
            <a:avLst/>
          </a:prstGeom>
        </p:spPr>
      </p:pic>
      <p:sp>
        <p:nvSpPr>
          <p:cNvPr id="18" name="Marcador de contenido 15">
            <a:extLst>
              <a:ext uri="{FF2B5EF4-FFF2-40B4-BE49-F238E27FC236}">
                <a16:creationId xmlns:a16="http://schemas.microsoft.com/office/drawing/2014/main" id="{881C1BED-FA97-4C3F-BA19-438354B74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178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Adrián Hojas Moré</dc:creator>
  <cp:lastModifiedBy>Adrián Hojas Moré</cp:lastModifiedBy>
  <cp:revision>1</cp:revision>
  <dcterms:created xsi:type="dcterms:W3CDTF">2022-10-06T17:49:58Z</dcterms:created>
  <dcterms:modified xsi:type="dcterms:W3CDTF">2022-10-06T17:50:24Z</dcterms:modified>
</cp:coreProperties>
</file>